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2"/>
    <p:restoredTop sz="94637"/>
  </p:normalViewPr>
  <p:slideViewPr>
    <p:cSldViewPr snapToGrid="0">
      <p:cViewPr varScale="1">
        <p:scale>
          <a:sx n="107" d="100"/>
          <a:sy n="107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D91AB4-C4BA-ECDA-031D-1B10AE828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E14B43-9CEC-0B73-3C86-BD2D7065B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E67118-3E84-D59B-CEA3-3509D8BB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3D7B-AFB4-2640-A209-0BF232AFF56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9D157C-75CC-7138-4794-75754FF2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5B86E8-8AFB-4B53-E6D6-BABE43FB1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3E83-DEF7-CE4D-9297-AF0E88406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29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6DC50-BFB9-40AF-7466-55AB7B34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EA3237-D897-4207-A31A-59A8E9191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189AB9-7C9E-AC8A-203D-E97F691A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3D7B-AFB4-2640-A209-0BF232AFF56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00F529-967D-8296-D97C-06D5EBB1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F1E824-580C-F0C4-A685-BF02045A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3E83-DEF7-CE4D-9297-AF0E88406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5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E9F5EC8-530B-60A5-D71A-ED39D1F0B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8A9210-C59D-1299-A97D-8A7F3F2E4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3ACD4A-005D-10D5-1735-45D8A2D9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3D7B-AFB4-2640-A209-0BF232AFF56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870B6B-88AA-DBF1-C94B-ADDCF825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94F87A-FCA0-B346-4595-C6F86647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3E83-DEF7-CE4D-9297-AF0E88406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00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1953DD-6710-9AF5-66EF-5CB206C1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06B0E6-A475-DED7-6603-E305707DC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015094-E6F0-745F-04CE-3E526A35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3D7B-AFB4-2640-A209-0BF232AFF56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FDB51D-715F-9479-5832-96DC3D38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390C08-0C93-6BB9-98AD-47B8C9AC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3E83-DEF7-CE4D-9297-AF0E88406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88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1D622-3B19-DAE4-50A7-90EC3174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C4F5D3-24C8-70B5-8A56-880D1D90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E96AA5-FBA4-D951-5FEF-1CCCD422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3D7B-AFB4-2640-A209-0BF232AFF56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2D06E3-388A-BBFA-0559-4611BB96C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C7B5FD-441A-1288-4B18-306BE67A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3E83-DEF7-CE4D-9297-AF0E88406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91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61336-4487-7C80-397B-E36E3F84E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9B74C6-89AB-FB1C-E7BF-8F0E89925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75D9F3-34C2-9D88-727C-CC8E07AEA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C7AFB7-8BB0-C56B-913D-2AA2C3C8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3D7B-AFB4-2640-A209-0BF232AFF56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393972-36B1-35A5-8737-50947B780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B00295-9AB3-10B5-1A66-9CE08856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3E83-DEF7-CE4D-9297-AF0E88406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52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1A2D6-DB38-A26B-EE5D-DE6A3E10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99F213-C56E-8E37-37F2-7402537D4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3D789F-20F0-869A-1E5A-1F1C5D59C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F039A03-9A8B-349E-59FC-0C68E1FBA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4EC1B4A-1078-7F84-0E8C-B3AFE9D26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BB1353-4C37-467B-9059-55833818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3D7B-AFB4-2640-A209-0BF232AFF56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114E5C9-D526-CFAC-7BE5-8F28DCC3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F0DE7A3-F567-E252-D6B2-AF0726DF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3E83-DEF7-CE4D-9297-AF0E88406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81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4E100-2085-2227-15C2-CDD1EAB6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C86DBC-7B65-C83E-DBD6-E6B66855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3D7B-AFB4-2640-A209-0BF232AFF56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5C8E45-8449-B491-6548-DC147D37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EA3AC7-B23E-3309-3FA5-52709177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3E83-DEF7-CE4D-9297-AF0E88406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44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D664AB3-BEE8-6F1C-0034-D119F8FD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3D7B-AFB4-2640-A209-0BF232AFF56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A3C0E6F-7495-F2AB-5533-055BF411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1B4452-3EC8-0D28-E803-6C3CFF9E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3E83-DEF7-CE4D-9297-AF0E88406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24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D0986B-0B8B-0A61-46C6-8BD726C7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1FCA06-5804-3F51-6E43-F4CD3695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619136-BFD9-90A0-73AA-734800759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B0805A-9E3E-A3A7-6454-23C19B11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3D7B-AFB4-2640-A209-0BF232AFF56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07D87F-E274-B765-B73F-7701E658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4E9723-80B1-61D6-31DF-F07FBD8F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3E83-DEF7-CE4D-9297-AF0E88406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14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FDC6DB-A569-61A1-582F-3E7BEA3F4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E1BD81-B906-330A-4511-23A384498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5DD842-17D9-FCFF-091A-F8C9F278A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D50F48-4DE5-81BC-5119-A656E05C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3D7B-AFB4-2640-A209-0BF232AFF56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EA7F24-0088-9D15-E3D8-B6B1C549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354A05-5C71-0B6D-423C-3351E1C2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D3E83-DEF7-CE4D-9297-AF0E88406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62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65861D2-A30C-8AA2-0C07-A3950D3F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98279E-E0B4-C810-8BE8-6CA5F0B20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953C0D-80AD-3B8D-A5D5-34C6FF174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3D7B-AFB4-2640-A209-0BF232AFF560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BD4F96-50E0-CFE9-1FD2-52A8F3F6B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A9DFFD-27DB-44DA-0536-75CD4C0D4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D3E83-DEF7-CE4D-9297-AF0E88406B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50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o 3">
            <a:extLst>
              <a:ext uri="{FF2B5EF4-FFF2-40B4-BE49-F238E27FC236}">
                <a16:creationId xmlns:a16="http://schemas.microsoft.com/office/drawing/2014/main" id="{FA053B95-F1D6-8F0F-8D42-598F24AA501E}"/>
              </a:ext>
            </a:extLst>
          </p:cNvPr>
          <p:cNvSpPr/>
          <p:nvPr/>
        </p:nvSpPr>
        <p:spPr>
          <a:xfrm>
            <a:off x="-2522124" y="1226598"/>
            <a:ext cx="6295092" cy="260068"/>
          </a:xfrm>
          <a:prstGeom prst="arc">
            <a:avLst>
              <a:gd name="adj1" fmla="val 16200000"/>
              <a:gd name="adj2" fmla="val 21597511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AF0A48B-C32A-A3D2-8750-76F30A7F4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149" y="103137"/>
            <a:ext cx="812937" cy="81293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CF78C74-DE1A-1204-E2C5-E79A1AED4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159" y="215854"/>
            <a:ext cx="1882635" cy="526063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95B1E444-3C89-BA6E-6269-41EA15DD8190}"/>
              </a:ext>
            </a:extLst>
          </p:cNvPr>
          <p:cNvSpPr/>
          <p:nvPr/>
        </p:nvSpPr>
        <p:spPr>
          <a:xfrm>
            <a:off x="0" y="0"/>
            <a:ext cx="329509" cy="6858000"/>
          </a:xfrm>
          <a:prstGeom prst="rect">
            <a:avLst/>
          </a:prstGeom>
          <a:solidFill>
            <a:srgbClr val="F08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D7BDB1F7-90CB-0126-0518-7DB85324238F}"/>
              </a:ext>
            </a:extLst>
          </p:cNvPr>
          <p:cNvSpPr txBox="1">
            <a:spLocks/>
          </p:cNvSpPr>
          <p:nvPr/>
        </p:nvSpPr>
        <p:spPr>
          <a:xfrm>
            <a:off x="544723" y="796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ANIMAZIONE SUL TERRITORIO</a:t>
            </a:r>
          </a:p>
          <a:p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CB703F80-99B2-389A-22A6-9964CC9745E4}"/>
              </a:ext>
            </a:extLst>
          </p:cNvPr>
          <p:cNvSpPr txBox="1">
            <a:spLocks/>
          </p:cNvSpPr>
          <p:nvPr/>
        </p:nvSpPr>
        <p:spPr>
          <a:xfrm>
            <a:off x="742125" y="3141703"/>
            <a:ext cx="53538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  <a:buClr>
                <a:srgbClr val="333399"/>
              </a:buClr>
              <a:buNone/>
            </a:pPr>
            <a:endParaRPr lang="it-IT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Divenire promotore di nuove relazioni sul territorio è alla portata di tutti quando si ha un Team al completo di esperti del settore a disposizione. </a:t>
            </a:r>
          </a:p>
          <a:p>
            <a:pPr marL="0" indent="0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Potrai creare Eventi per Grandi e Piccini, sportivi, creativi, Dog Friendly e tanto altro...</a:t>
            </a:r>
          </a:p>
          <a:p>
            <a:pPr marL="0" indent="0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 nostri professionisti sono esperti nel rendere ogni Evento affascinante e divertente, interagendo direttamente con il pubblico che fa da protagonista. </a:t>
            </a:r>
          </a:p>
          <a:p>
            <a:pPr marL="0" indent="0">
              <a:buNone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Potrai organizzare sfilate a tema, decorazioni cittadine e momenti di aggregazione collettiva che resteranno un immenso ricordo per tutti i partecipanti</a:t>
            </a:r>
            <a:b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Prezzo da concordare in base a durata e distanza.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vestiti, persona, donna, ragazza&#10;&#10;Descrizione generata automaticamente">
            <a:extLst>
              <a:ext uri="{FF2B5EF4-FFF2-40B4-BE49-F238E27FC236}">
                <a16:creationId xmlns:a16="http://schemas.microsoft.com/office/drawing/2014/main" id="{F13C4AD5-1C13-3162-AF32-A775A9AF4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196" y="5230325"/>
            <a:ext cx="1765300" cy="1460500"/>
          </a:xfrm>
          <a:prstGeom prst="roundRect">
            <a:avLst/>
          </a:prstGeom>
        </p:spPr>
      </p:pic>
      <p:pic>
        <p:nvPicPr>
          <p:cNvPr id="16" name="Immagine 15" descr="Immagine che contiene vestiti, persona, arredo, gruppo&#10;&#10;Descrizione generata automaticamente">
            <a:extLst>
              <a:ext uri="{FF2B5EF4-FFF2-40B4-BE49-F238E27FC236}">
                <a16:creationId xmlns:a16="http://schemas.microsoft.com/office/drawing/2014/main" id="{972C2193-D464-C99E-67D9-53E6AC1D1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596" y="1579371"/>
            <a:ext cx="3927497" cy="1520748"/>
          </a:xfrm>
          <a:prstGeom prst="roundRect">
            <a:avLst/>
          </a:prstGeom>
        </p:spPr>
      </p:pic>
      <p:pic>
        <p:nvPicPr>
          <p:cNvPr id="18" name="Immagine 17" descr="Immagine che contiene persona, erba, palla, aria aperta&#10;&#10;Descrizione generata automaticamente">
            <a:extLst>
              <a:ext uri="{FF2B5EF4-FFF2-40B4-BE49-F238E27FC236}">
                <a16:creationId xmlns:a16="http://schemas.microsoft.com/office/drawing/2014/main" id="{551931A2-6C41-CAD5-3BD4-F46B844D7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8159" y="3239203"/>
            <a:ext cx="1879600" cy="1193800"/>
          </a:xfrm>
          <a:prstGeom prst="roundRect">
            <a:avLst/>
          </a:prstGeom>
        </p:spPr>
      </p:pic>
      <p:pic>
        <p:nvPicPr>
          <p:cNvPr id="20" name="Immagine 19" descr="Immagine che contiene persona, vestiti, ragazzo, Viso umano&#10;&#10;Descrizione generata automaticamente">
            <a:extLst>
              <a:ext uri="{FF2B5EF4-FFF2-40B4-BE49-F238E27FC236}">
                <a16:creationId xmlns:a16="http://schemas.microsoft.com/office/drawing/2014/main" id="{BA4124E0-6FAD-4224-5E9C-E786A9C07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9596" y="3239203"/>
            <a:ext cx="1866900" cy="1841500"/>
          </a:xfrm>
          <a:prstGeom prst="round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2A4EF0-48AA-1A72-4643-7047137C704F}"/>
              </a:ext>
            </a:extLst>
          </p:cNvPr>
          <p:cNvSpPr txBox="1"/>
          <p:nvPr/>
        </p:nvSpPr>
        <p:spPr>
          <a:xfrm>
            <a:off x="10028159" y="5080703"/>
            <a:ext cx="1879600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100" dirty="0">
                <a:ea typeface="Tahoma" panose="020B0604030504040204" pitchFamily="34" charset="0"/>
                <a:cs typeface="Tahoma" panose="020B0604030504040204" pitchFamily="34" charset="0"/>
              </a:rPr>
              <a:t>Tag: </a:t>
            </a:r>
            <a:r>
              <a:rPr lang="it-IT" sz="1100" dirty="0"/>
              <a:t>animatore, intrattenimento, spettacolo, adulti, bambini, merenda, sport, costumi, festa a tema, </a:t>
            </a:r>
            <a:r>
              <a:rPr lang="it-IT" sz="1100" dirty="0" err="1"/>
              <a:t>xmas</a:t>
            </a:r>
            <a:r>
              <a:rPr lang="it-IT" sz="1100" dirty="0"/>
              <a:t>, multiattività</a:t>
            </a:r>
            <a:r>
              <a:rPr lang="it-IT" sz="11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117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Aharoni</vt:lpstr>
      <vt:lpstr>Arial</vt:lpstr>
      <vt:lpstr>Calibri</vt:lpstr>
      <vt:lpstr>Calibri Light</vt:lpstr>
      <vt:lpstr>Tahoma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3350</dc:creator>
  <cp:lastModifiedBy>Matteo Artusa</cp:lastModifiedBy>
  <cp:revision>3</cp:revision>
  <dcterms:created xsi:type="dcterms:W3CDTF">2023-06-06T09:40:01Z</dcterms:created>
  <dcterms:modified xsi:type="dcterms:W3CDTF">2024-09-30T13:24:17Z</dcterms:modified>
</cp:coreProperties>
</file>